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7F3A6-330C-B95E-DFAD-B323ED4B3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70266-021A-AA47-8854-38298DB10D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0C920-4EC4-548F-3756-ABCF7DEAD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94551-F4D8-1E97-2443-BD86E6874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905FB-D68A-24F1-18C5-6003C8652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45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11389-994E-02FA-3F66-C43214966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314D88-74EE-52D6-E4F7-F7EE47D35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C1E3B-E02B-D400-06A0-20D2E7D3B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78F6C-7063-C7A1-65B2-1603D4783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E1009-9D99-C7DF-1220-F64FE8C98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5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C6A7F7-C8B1-6AA0-39F5-A09EB35990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F452B-F9C7-0F36-CAE7-D4420757F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AB6CB-E5CC-87BF-F8E8-C0E67B26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287F0-7E3C-7514-5E5C-AFCEE8B05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54660-32CE-5C54-652B-F1C390D8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4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70095-AFCA-7532-DD6E-18F37FDF8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D245-4B64-723A-A95E-A2642C7A6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8754B-1B8C-2236-CC26-48C13CAA6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0DF7F-F27D-25B3-794B-120D36EA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78699-518B-D5DF-A436-916736B5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70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53FB8-793E-C35B-7823-3E520422B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3363FE-A9BE-02E5-6F87-58C0619CC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E4B80-18DC-40AF-2564-6DE5ADA95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FAB21-1660-5132-FEC2-A71600E70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0B7DF-A138-0134-3D78-68F37065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0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FBA65-CFBA-D211-DEAE-AA545DB1B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0B605-3D1C-4C4D-48EA-8AD674DBB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CB5BAE-8487-84FD-B596-32A63DE1F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9839C-E5CC-AB0C-5374-4AFD16769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7FF1E9-3230-15E0-0D6E-2EF1C757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74B81-83D6-0B5C-3822-9C0E7F7F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44993-61B9-96DB-AA8F-C1772D7DB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11AA5-687C-10E5-919F-BFB4F501A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91A4A-21DE-CAC7-8535-2ECB4C36F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9114A8-FD39-8641-7652-532A9C5C51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C42725-1AF7-933F-7523-848BE4B30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83D355-9DEF-82CC-7294-6133261CB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3C57BC-78A5-14D7-8256-73A10F2D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8A60D1-695E-F784-96F6-5A60F707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9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93B15-DC34-A424-1ABE-2A41B6BF7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5CC964-3E3C-0340-CCAF-0F04E980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244F7A-F78C-90D2-86F6-843DC64E1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44219-5313-20A1-039E-9F1731B3D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97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3A0C23-1EA8-4E90-F84F-C07B1DCB2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3E2DF5-9EEE-52BE-FB8A-1B169426A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0F700F-5D1F-19E6-FA50-3F3E5A54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1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95B7D-CA10-3A4A-D357-33EFF5FE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D9783-50BF-B8A8-991D-2B9D4EF59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441BEC-943D-1061-D84A-F1C97150E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36866-DFC8-7E61-123D-CFACA4603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B345A-00C7-86B7-6D08-D82D44E2D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3A0C4-45FB-C7EC-FE09-E61387BB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5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E32AB-8FBD-90C4-A865-C54E296C9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A1DA3A-1C57-A9A1-2957-D896D73EAD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089CDE-833C-03F1-21D7-684944590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44A1A-423F-5DE5-FD92-D3EFF7DE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75F60-B433-E724-423C-1725752F4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442D3-AFC7-FE82-F82C-2B80EA16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6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A77705-C422-B8F8-8E6F-A50EEF8D1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F58DF-AA35-AB6A-CE30-3CFE42EFB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5D7EF-6975-7484-A024-F5D6A61D6B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913460-2754-C24E-A60A-B6B51FEBB8D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D40C4-0604-3EB3-1ADF-274317D6F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9C2F7-F9F3-080F-0CD2-A5BE13DE6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FC761A-4131-C141-80B8-07A037B0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71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118A898-1ACB-DBBB-1C48-D9D2F75B8C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28" y="282815"/>
            <a:ext cx="3596409" cy="1202288"/>
          </a:xfrm>
          <a:prstGeom prst="roundRect">
            <a:avLst>
              <a:gd name="adj" fmla="val 45139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0AECA4-F60A-C14D-96DA-0CFA548A5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523" y="282815"/>
            <a:ext cx="2918522" cy="1194655"/>
          </a:xfrm>
          <a:prstGeom prst="roundRect">
            <a:avLst>
              <a:gd name="adj" fmla="val 4024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E8E4BE-5AC4-EAD2-4C6A-1FE968FC11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331" y="237307"/>
            <a:ext cx="2447925" cy="1876425"/>
          </a:xfrm>
          <a:prstGeom prst="roundRect">
            <a:avLst>
              <a:gd name="adj" fmla="val 19918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7299D1-0BB6-504C-9FBA-33AFA5F7B8CC}"/>
              </a:ext>
            </a:extLst>
          </p:cNvPr>
          <p:cNvSpPr txBox="1"/>
          <p:nvPr/>
        </p:nvSpPr>
        <p:spPr>
          <a:xfrm>
            <a:off x="3699682" y="2337965"/>
            <a:ext cx="51261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400" dirty="0">
                <a:solidFill>
                  <a:srgbClr val="FFFF00"/>
                </a:solidFill>
                <a:latin typeface="Congenial Black" panose="02000000000000000000" pitchFamily="2" charset="0"/>
                <a:ea typeface="Congenial Black" panose="02000000000000000000" pitchFamily="2" charset="0"/>
              </a:rPr>
              <a:t>Ministry of </a:t>
            </a:r>
            <a:r>
              <a:rPr lang="en-GB" sz="4400" dirty="0" err="1">
                <a:solidFill>
                  <a:srgbClr val="FFFF00"/>
                </a:solidFill>
                <a:latin typeface="Congenial Black" panose="02000000000000000000" pitchFamily="2" charset="0"/>
                <a:ea typeface="Congenial Black" panose="02000000000000000000" pitchFamily="2" charset="0"/>
              </a:rPr>
              <a:t>Lehem</a:t>
            </a:r>
            <a:endParaRPr lang="en-US" sz="4400" dirty="0">
              <a:solidFill>
                <a:srgbClr val="FFFF00"/>
              </a:solidFill>
              <a:latin typeface="Congenial Black" panose="02000000000000000000" pitchFamily="2" charset="0"/>
              <a:ea typeface="Congenial Black" panose="02000000000000000000" pitchFamily="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E03571F-0934-658E-2BA6-1CF9199E0C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140" y="6431853"/>
            <a:ext cx="1195418" cy="3750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C65EB8-BB0E-AEFD-E8D1-201168E657C1}"/>
              </a:ext>
            </a:extLst>
          </p:cNvPr>
          <p:cNvSpPr txBox="1"/>
          <p:nvPr/>
        </p:nvSpPr>
        <p:spPr>
          <a:xfrm>
            <a:off x="5181600" y="2515369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5FF5A1-1DA2-28B3-9524-868720B0CD50}"/>
              </a:ext>
            </a:extLst>
          </p:cNvPr>
          <p:cNvSpPr txBox="1"/>
          <p:nvPr/>
        </p:nvSpPr>
        <p:spPr>
          <a:xfrm>
            <a:off x="5181600" y="2515369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7BC447-87B6-043A-ACFC-9B00077CBA63}"/>
              </a:ext>
            </a:extLst>
          </p:cNvPr>
          <p:cNvSpPr txBox="1"/>
          <p:nvPr/>
        </p:nvSpPr>
        <p:spPr>
          <a:xfrm>
            <a:off x="0" y="6457890"/>
            <a:ext cx="25630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latin typeface="Felix Titling" panose="02000000000000000000" pitchFamily="2" charset="0"/>
                <a:ea typeface="Felix Titling" panose="02000000000000000000" pitchFamily="2" charset="0"/>
                <a:cs typeface="Dreaming Outloud Script Pro" panose="03050502040304050704" pitchFamily="66" charset="0"/>
              </a:rPr>
              <a:t>Founded upon the restored word of the Father:</a:t>
            </a:r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847D89-5AB7-1E3D-515C-B7CB959D33CB}"/>
              </a:ext>
            </a:extLst>
          </p:cNvPr>
          <p:cNvSpPr txBox="1"/>
          <p:nvPr/>
        </p:nvSpPr>
        <p:spPr>
          <a:xfrm>
            <a:off x="8251949" y="6424288"/>
            <a:ext cx="40864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 err="1">
                <a:solidFill>
                  <a:srgbClr val="7030A0"/>
                </a:solidFill>
                <a:latin typeface="Congenial Black" panose="02000503040000020004" pitchFamily="2" charset="0"/>
              </a:rPr>
              <a:t>www.ministryoflehem.com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9EA8F7-3F26-C22C-D02C-06A87B0087AE}"/>
              </a:ext>
            </a:extLst>
          </p:cNvPr>
          <p:cNvSpPr txBox="1"/>
          <p:nvPr/>
        </p:nvSpPr>
        <p:spPr>
          <a:xfrm>
            <a:off x="3744192" y="2996695"/>
            <a:ext cx="49253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i="1" dirty="0">
                <a:solidFill>
                  <a:srgbClr val="FF0000"/>
                </a:solidFill>
                <a:latin typeface="Congenial Black" panose="02000503040000020004" pitchFamily="2" charset="0"/>
              </a:rPr>
              <a:t>‘To provide nourishment and hope to the greatest suffering’</a:t>
            </a:r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FE8EC3-35C8-9808-D77D-176BEA289271}"/>
              </a:ext>
            </a:extLst>
          </p:cNvPr>
          <p:cNvSpPr txBox="1"/>
          <p:nvPr/>
        </p:nvSpPr>
        <p:spPr>
          <a:xfrm>
            <a:off x="4801011" y="2193872"/>
            <a:ext cx="3439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dirty="0">
                <a:solidFill>
                  <a:schemeClr val="bg1"/>
                </a:solidFill>
                <a:latin typeface="Congenial Black" panose="02000503040000020004" pitchFamily="2" charset="0"/>
              </a:rPr>
              <a:t>Let the hungry eat from the Bread of Life</a:t>
            </a:r>
            <a:endParaRPr lang="en-US" sz="1200" dirty="0">
              <a:solidFill>
                <a:schemeClr val="bg1"/>
              </a:solidFill>
              <a:latin typeface="Congenial Black" panose="02000503040000020004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D6D1C9-C6D6-DAC5-C250-E0CA9FB895A0}"/>
              </a:ext>
            </a:extLst>
          </p:cNvPr>
          <p:cNvSpPr txBox="1"/>
          <p:nvPr/>
        </p:nvSpPr>
        <p:spPr>
          <a:xfrm>
            <a:off x="172028" y="1556091"/>
            <a:ext cx="3726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I am the Bread of Life. Whoever comes to me will never go hungry.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ngenial Black" panose="02000503040000020004" pitchFamily="2" charset="0"/>
              </a:rPr>
              <a:t>1 John 6:35</a:t>
            </a:r>
            <a:endParaRPr lang="en-US" sz="1200" dirty="0">
              <a:solidFill>
                <a:srgbClr val="FF0000"/>
              </a:solidFill>
              <a:latin typeface="Congenial Black" panose="02000503040000020004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46F446-B85D-8D9F-0350-3BB72B69F071}"/>
              </a:ext>
            </a:extLst>
          </p:cNvPr>
          <p:cNvSpPr txBox="1"/>
          <p:nvPr/>
        </p:nvSpPr>
        <p:spPr>
          <a:xfrm>
            <a:off x="8779647" y="1556091"/>
            <a:ext cx="3356936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Feed the hungry, and help those in trouble. 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ngenial Black" panose="02000503040000020004" pitchFamily="2" charset="0"/>
              </a:rPr>
              <a:t>Isaiah 58:10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5B348B-759D-F68D-EC2F-8EA8752027A5}"/>
              </a:ext>
            </a:extLst>
          </p:cNvPr>
          <p:cNvSpPr txBox="1"/>
          <p:nvPr/>
        </p:nvSpPr>
        <p:spPr>
          <a:xfrm>
            <a:off x="208765" y="4623766"/>
            <a:ext cx="3112510" cy="14465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rgbClr val="FFFF9E"/>
                </a:solidFill>
                <a:latin typeface="Congenial Black" panose="02000503040000020004" pitchFamily="2" charset="0"/>
              </a:rPr>
              <a:t>Ministerial Details</a:t>
            </a:r>
          </a:p>
          <a:p>
            <a:pPr algn="ctr"/>
            <a:endParaRPr lang="en-GB" sz="1600" dirty="0">
              <a:solidFill>
                <a:schemeClr val="bg1"/>
              </a:solidFill>
              <a:latin typeface="Congenial Black" panose="02000503040000020004" pitchFamily="2" charset="0"/>
            </a:endParaRPr>
          </a:p>
          <a:p>
            <a:pPr algn="ctr"/>
            <a:r>
              <a:rPr lang="en-GB" sz="1600" dirty="0">
                <a:latin typeface="Congenial Black" panose="02000503040000020004" pitchFamily="2" charset="0"/>
              </a:rPr>
              <a:t>Canterbury City High Street: 2</a:t>
            </a:r>
            <a:r>
              <a:rPr lang="en-GB" sz="1600" baseline="30000" dirty="0">
                <a:latin typeface="Congenial Black" panose="02000503040000020004" pitchFamily="2" charset="0"/>
              </a:rPr>
              <a:t>nd</a:t>
            </a:r>
            <a:r>
              <a:rPr lang="en-GB" sz="1600" dirty="0">
                <a:latin typeface="Congenial Black" panose="02000503040000020004" pitchFamily="2" charset="0"/>
              </a:rPr>
              <a:t> &amp; 4</a:t>
            </a:r>
            <a:r>
              <a:rPr lang="en-GB" sz="1600" baseline="30000" dirty="0">
                <a:latin typeface="Congenial Black" panose="02000503040000020004" pitchFamily="2" charset="0"/>
              </a:rPr>
              <a:t>th</a:t>
            </a:r>
            <a:r>
              <a:rPr lang="en-GB" sz="1600" dirty="0">
                <a:latin typeface="Congenial Black" panose="02000503040000020004" pitchFamily="2" charset="0"/>
              </a:rPr>
              <a:t> </a:t>
            </a:r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Saturday 11.00 – 16.00</a:t>
            </a:r>
          </a:p>
          <a:p>
            <a:pPr algn="ctr"/>
            <a:endParaRPr lang="en-GB" sz="1600" dirty="0">
              <a:solidFill>
                <a:schemeClr val="bg1"/>
              </a:solidFill>
              <a:latin typeface="Congenial Black" panose="02000503040000020004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B86D5C-1724-238F-E22B-85018030DC68}"/>
              </a:ext>
            </a:extLst>
          </p:cNvPr>
          <p:cNvSpPr txBox="1"/>
          <p:nvPr/>
        </p:nvSpPr>
        <p:spPr>
          <a:xfrm>
            <a:off x="3653982" y="3334090"/>
            <a:ext cx="4925338" cy="230832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Congenial Black" panose="02000503040000020004" pitchFamily="2" charset="0"/>
              </a:rPr>
              <a:t>The Story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After having a near death experience; The spirit has put it upon me to feed and minister to the homeless and hungry.</a:t>
            </a:r>
          </a:p>
          <a:p>
            <a:pPr algn="ctr"/>
            <a:endParaRPr lang="en-GB" sz="1600" dirty="0">
              <a:solidFill>
                <a:schemeClr val="bg1"/>
              </a:solidFill>
              <a:latin typeface="Congenial Black" panose="02000503040000020004" pitchFamily="2" charset="0"/>
            </a:endParaRP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This ministry is forever moving to meet it’s parishioners; feeding not only with food, but the word of life also.</a:t>
            </a:r>
            <a:endParaRPr lang="en-US" sz="1600" dirty="0">
              <a:solidFill>
                <a:schemeClr val="bg1"/>
              </a:solidFill>
              <a:latin typeface="Congenial Black" panose="02000503040000020004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BA3388-1773-9642-CD9F-C3D5788DBED9}"/>
              </a:ext>
            </a:extLst>
          </p:cNvPr>
          <p:cNvSpPr txBox="1"/>
          <p:nvPr/>
        </p:nvSpPr>
        <p:spPr>
          <a:xfrm>
            <a:off x="8842639" y="2380015"/>
            <a:ext cx="3129790" cy="387798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u="sng" dirty="0">
                <a:latin typeface="Congenial Black" panose="02000503040000020004" pitchFamily="2" charset="0"/>
              </a:rPr>
              <a:t>Christian Brothers &amp; Sisters</a:t>
            </a:r>
          </a:p>
          <a:p>
            <a:pPr algn="ctr"/>
            <a:r>
              <a:rPr lang="en-GB" dirty="0">
                <a:latin typeface="Congenial Black" panose="02000503040000020004" pitchFamily="2" charset="0"/>
              </a:rPr>
              <a:t>I would like to appeal for volunteers; primarily to walk round feeding and sharing the gospel.  </a:t>
            </a:r>
          </a:p>
          <a:p>
            <a:pPr algn="ctr"/>
            <a:r>
              <a:rPr lang="en-GB" dirty="0">
                <a:latin typeface="Congenial Black" panose="02000503040000020004" pitchFamily="2" charset="0"/>
              </a:rPr>
              <a:t>However, if you are not fit enough physically, but feel you could contribute in another way please contact us via email. We would be eternally grateful.</a:t>
            </a:r>
            <a:endParaRPr lang="en-US" dirty="0">
              <a:latin typeface="Congenial Black" panose="02000503040000020004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1E8020-5CB6-D64D-8E92-C730503A19F4}"/>
              </a:ext>
            </a:extLst>
          </p:cNvPr>
          <p:cNvSpPr txBox="1"/>
          <p:nvPr/>
        </p:nvSpPr>
        <p:spPr>
          <a:xfrm>
            <a:off x="219572" y="2494169"/>
            <a:ext cx="3101704" cy="1692771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2000" u="sng" dirty="0">
                <a:latin typeface="Congenial Black" panose="02000503040000020004" pitchFamily="2" charset="0"/>
              </a:rPr>
              <a:t>A call to a </a:t>
            </a:r>
            <a:r>
              <a:rPr lang="en-GB" sz="2000" u="sng" dirty="0" err="1">
                <a:latin typeface="Congenial Black" panose="02000503040000020004" pitchFamily="2" charset="0"/>
              </a:rPr>
              <a:t>higer</a:t>
            </a:r>
            <a:r>
              <a:rPr lang="en-GB" sz="2000" u="sng" dirty="0">
                <a:latin typeface="Congenial Black" panose="02000503040000020004" pitchFamily="2" charset="0"/>
              </a:rPr>
              <a:t> purpose</a:t>
            </a:r>
          </a:p>
          <a:p>
            <a:pPr algn="l"/>
            <a:r>
              <a:rPr lang="en-GB" sz="1400" dirty="0">
                <a:latin typeface="Congenial Black" panose="02000503040000020004" pitchFamily="2" charset="0"/>
              </a:rPr>
              <a:t>If you have been born again of the spirit, are full of energy to do His will and have a higher calling upon your life; Get in touch via email, and become part of the ministry.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267CE3-F97E-36BD-8C18-F601DAC1F7EF}"/>
              </a:ext>
            </a:extLst>
          </p:cNvPr>
          <p:cNvSpPr txBox="1"/>
          <p:nvPr/>
        </p:nvSpPr>
        <p:spPr>
          <a:xfrm>
            <a:off x="3999268" y="6424288"/>
            <a:ext cx="45800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7030A0"/>
                </a:solidFill>
                <a:latin typeface="Congenial Black" panose="02000503040000020004" pitchFamily="2" charset="0"/>
              </a:rPr>
              <a:t>Samara.rose@ministryoflehem.com 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C21BE6-D841-BBA4-E27B-98900F987936}"/>
              </a:ext>
            </a:extLst>
          </p:cNvPr>
          <p:cNvSpPr txBox="1"/>
          <p:nvPr/>
        </p:nvSpPr>
        <p:spPr>
          <a:xfrm>
            <a:off x="4457556" y="5742925"/>
            <a:ext cx="3306643" cy="67710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ngenial Black" panose="02000503040000020004" pitchFamily="2" charset="0"/>
              </a:rPr>
              <a:t>Photographer Required</a:t>
            </a:r>
          </a:p>
          <a:p>
            <a:pPr algn="ctr"/>
            <a:r>
              <a:rPr lang="en-GB" sz="1600" dirty="0">
                <a:latin typeface="Congenial Black" panose="02000503040000020004" pitchFamily="2" charset="0"/>
              </a:rPr>
              <a:t>Visit our website for details</a:t>
            </a:r>
            <a:r>
              <a:rPr lang="en-GB" dirty="0">
                <a:latin typeface="Congenial Black" panose="02000503040000020004" pitchFamily="2" charset="0"/>
              </a:rPr>
              <a:t>.</a:t>
            </a:r>
            <a:endParaRPr lang="en-US" dirty="0">
              <a:latin typeface="Congenial Black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28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Samara Rose</dc:creator>
  <cp:lastModifiedBy>Samara Rose</cp:lastModifiedBy>
  <cp:revision>19</cp:revision>
  <dcterms:created xsi:type="dcterms:W3CDTF">2024-03-30T05:25:39Z</dcterms:created>
  <dcterms:modified xsi:type="dcterms:W3CDTF">2024-07-28T16:11:06Z</dcterms:modified>
</cp:coreProperties>
</file>