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5"/>
    <a:srgbClr val="FFFE99"/>
    <a:srgbClr val="FE0E6F"/>
    <a:srgbClr val="AB73D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7FD73-C300-D84A-6759-BFDA16EC0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022245-B74F-A956-5662-0BB086199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1BAC9-CCC2-A5A0-531B-AE1080299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FDBC0-E965-C449-9D33-288471B01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FDD0C-8CAE-FD7A-04CB-1FAF932C3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1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19B2D-21E7-8BC6-709E-1C06E561A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637B3-2B7C-E771-7763-8FFBA9BEE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40147-5EDB-D126-DF1D-D27CBD81B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C0248-BDD8-B679-93F1-BE6DAD81B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42278-E607-747D-11FF-2D5AF62C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0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B7AE12-10AD-D9EE-0501-74C1F2E216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2C82D-DF97-D047-D58A-C8F6E6069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E347E-2F8E-F9B4-90C4-02048F67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08F44-C055-66AD-480C-79547593A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A6EAC-674D-DB66-2619-D0003F261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4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F9F28-E5CE-A028-65FB-6870490C6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6434B-6024-F6C2-7D24-C96945DF9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4D77-5FA7-23AA-056D-199D9B04B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A9804-96C1-C9B9-90DB-30EE8606B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20E7D-E3B6-D337-FEFE-14BAA868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7937A-F88A-F773-34CA-1E2611CA3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E194C-A5E8-85C6-5B96-DD7864199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12BAF-826E-744F-CD58-B37164E4A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EC2DD-3073-3FD2-E0CC-B354359DF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7D35B-52DB-BB68-D48F-32DABC524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8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EC029-3A90-CF8D-579A-6DD7601EE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D3BA5-69D4-044C-E145-0FF01DD52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0FE8F7-39BB-3625-81EF-A6808C6FE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D057C-99D8-49F9-88C7-AA92601B8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0B3C9-6883-C344-0E1F-B7B69E62F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48CBD-D2F1-CC36-46B6-2F378BF55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0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70540-0CC0-D7B3-99A9-2F8866552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E09C0-BBA0-2E4C-C309-66A050198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941350-9232-162C-E805-5EB66C574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BF73C-3792-91B7-20EA-3C66AE4D7F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EBED91-2C09-C149-B4A0-6F8F0F0CA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896629-EF07-3068-C489-214E9645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0D108A-61C9-1177-40F5-D27A8B38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9ACAC3-C0B3-6FCC-D1E0-87BF9EB0A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7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CAE52-3679-0BB7-58E7-3C735F34D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933E2-134F-6D8C-655D-2B3B7600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221EDF-D170-93CB-DF25-A76264B8C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77B0A4-5E55-C251-0DD8-125DF4251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F584AA-B0FC-D5DA-A8E5-87D797911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F9C358-54BB-BF2B-3456-FC65DBFE2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C606E-05E4-B0CA-4692-F23120AD9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0330D-2DBF-A9FE-C850-B049A254F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4EDB0-2E92-C611-5639-057911AC0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E3FBC-AFF0-21DD-0A9B-A66121318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3C94F-0A54-5F9A-C236-E96787F6B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5368B-EFB2-811D-8437-EB637B84E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FE2F6-2367-BF63-2CDE-E5DCB2E8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3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09AB7-6B33-F754-42B2-098231D9F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777D08-B726-2279-69E2-C833DA0A10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62FB38-DD3C-7174-9CB4-BAECD7E4A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D0CAD-502B-56B9-4258-4B62378C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CBFAD-E11D-6605-B7A2-9CAB7D4E2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38F9-4CD0-F73A-C311-5861D4D7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3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64D811-24D9-0F1A-4E3A-351FF26F6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C1ACC-161F-031E-3E88-30FC0C943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93292-E915-7764-77A0-C8781B1323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44978-2C76-B746-81C7-9A4EF60948F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9C214-BE72-697C-A170-E9D57FA10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657B5-AF8E-E28B-6065-CF21291D7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BAD66-60A0-E443-A23D-876021653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D7B819-B7FB-BC0D-027F-1179C3603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4501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01709786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32930930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37824415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88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7A2E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7A2E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7A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87917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3D0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3D0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4000" dirty="0">
                        <a:solidFill>
                          <a:srgbClr val="FFFF00"/>
                        </a:solidFill>
                        <a:latin typeface="Congenial Black" panose="02000000000000000000" pitchFamily="2" charset="0"/>
                        <a:ea typeface="Congenial Black" panose="02000000000000000000" pitchFamily="2" charset="0"/>
                      </a:endParaRPr>
                    </a:p>
                    <a:p>
                      <a:r>
                        <a:rPr lang="en-GB" sz="2800" dirty="0">
                          <a:solidFill>
                            <a:srgbClr val="FFFF00"/>
                          </a:solidFill>
                          <a:latin typeface="Congenial Black" panose="02000000000000000000" pitchFamily="2" charset="0"/>
                          <a:ea typeface="Congenial Black" panose="02000000000000000000" pitchFamily="2" charset="0"/>
                        </a:rPr>
                        <a:t>       </a:t>
                      </a:r>
                      <a:endParaRPr lang="en-US" sz="2800" dirty="0">
                        <a:solidFill>
                          <a:srgbClr val="FFFF00"/>
                        </a:solidFill>
                        <a:latin typeface="Congenial Black" panose="02000000000000000000" pitchFamily="2" charset="0"/>
                        <a:ea typeface="Congenial Black" panose="02000000000000000000" pitchFamily="2" charset="0"/>
                      </a:endParaRPr>
                    </a:p>
                  </a:txBody>
                  <a:tcPr>
                    <a:solidFill>
                      <a:srgbClr val="E3D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493524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1EA9A2B-87E1-D548-7CD2-002531F1E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1405" y="2490787"/>
            <a:ext cx="2447925" cy="187642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DD22D64-4EF0-4380-4E45-9B124B9D34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537" y="515255"/>
            <a:ext cx="3723660" cy="1244828"/>
          </a:xfrm>
          <a:prstGeom prst="roundRect">
            <a:avLst>
              <a:gd name="adj" fmla="val 50000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323071-9866-1BB1-E9F8-C7F801FAA087}"/>
              </a:ext>
            </a:extLst>
          </p:cNvPr>
          <p:cNvSpPr txBox="1"/>
          <p:nvPr/>
        </p:nvSpPr>
        <p:spPr>
          <a:xfrm>
            <a:off x="8497068" y="5155790"/>
            <a:ext cx="2447925" cy="913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1815C8-4E5C-4EB3-316F-CBE9E0B40643}"/>
              </a:ext>
            </a:extLst>
          </p:cNvPr>
          <p:cNvSpPr txBox="1"/>
          <p:nvPr/>
        </p:nvSpPr>
        <p:spPr>
          <a:xfrm>
            <a:off x="8558089" y="4827776"/>
            <a:ext cx="3276600" cy="523220"/>
          </a:xfrm>
          <a:prstGeom prst="rect">
            <a:avLst/>
          </a:prstGeom>
          <a:solidFill>
            <a:srgbClr val="AB73D5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2800" dirty="0">
                <a:solidFill>
                  <a:srgbClr val="FFFF00"/>
                </a:solidFill>
                <a:latin typeface="Congenial Black" panose="02000503040000020004" pitchFamily="2" charset="0"/>
              </a:rPr>
              <a:t>Ministry of </a:t>
            </a:r>
            <a:r>
              <a:rPr lang="en-GB" sz="2800" dirty="0" err="1">
                <a:solidFill>
                  <a:srgbClr val="FFFF00"/>
                </a:solidFill>
                <a:latin typeface="Congenial Black" panose="02000503040000020004" pitchFamily="2" charset="0"/>
              </a:rPr>
              <a:t>Lehem</a:t>
            </a:r>
            <a:endParaRPr lang="en-US" sz="2800" dirty="0">
              <a:solidFill>
                <a:srgbClr val="FFFF00"/>
              </a:solidFill>
              <a:latin typeface="Congenial Black" panose="02000503040000020004" pitchFamily="2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67CA3F-78DE-535D-F785-26062C0967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678" y="368897"/>
            <a:ext cx="3398644" cy="13911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E24DBC-6D50-7DAE-9AF4-5FF7A31AE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37" y="2490786"/>
            <a:ext cx="2447925" cy="187642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F836701-37B1-D1D0-A091-9E8F3168B399}"/>
              </a:ext>
            </a:extLst>
          </p:cNvPr>
          <p:cNvSpPr txBox="1"/>
          <p:nvPr/>
        </p:nvSpPr>
        <p:spPr>
          <a:xfrm>
            <a:off x="4457699" y="4827776"/>
            <a:ext cx="3276600" cy="523220"/>
          </a:xfrm>
          <a:prstGeom prst="rect">
            <a:avLst/>
          </a:prstGeom>
          <a:solidFill>
            <a:srgbClr val="AB73D5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GB" sz="2800" dirty="0">
                <a:solidFill>
                  <a:srgbClr val="FFFF00"/>
                </a:solidFill>
                <a:latin typeface="Congenial Black" panose="02000503040000020004" pitchFamily="2" charset="0"/>
              </a:rPr>
              <a:t>Ministry of </a:t>
            </a:r>
            <a:r>
              <a:rPr lang="en-GB" sz="2800" dirty="0" err="1">
                <a:solidFill>
                  <a:srgbClr val="FFFF00"/>
                </a:solidFill>
                <a:latin typeface="Congenial Black" panose="02000503040000020004" pitchFamily="2" charset="0"/>
              </a:rPr>
              <a:t>Lehem</a:t>
            </a:r>
            <a:endParaRPr lang="en-US" sz="2800" dirty="0">
              <a:solidFill>
                <a:srgbClr val="FFFF00"/>
              </a:solidFill>
              <a:latin typeface="Congenial Black" panose="02000503040000020004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01C13A-781A-E0F0-1FF4-1D364B9D184A}"/>
              </a:ext>
            </a:extLst>
          </p:cNvPr>
          <p:cNvSpPr txBox="1"/>
          <p:nvPr/>
        </p:nvSpPr>
        <p:spPr>
          <a:xfrm>
            <a:off x="8436045" y="5473778"/>
            <a:ext cx="3398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  <a:latin typeface="Congenial Black" panose="02000503040000020004" pitchFamily="2" charset="0"/>
              </a:rPr>
              <a:t>I am the Bread of Life. Whoever comes to me will never go hungry.</a:t>
            </a:r>
            <a:endParaRPr lang="en-US" sz="2400" dirty="0">
              <a:solidFill>
                <a:srgbClr val="7030A0"/>
              </a:solidFill>
              <a:latin typeface="Congenial Blac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4CADDC-7739-A7E8-6753-28E9E7C6D7BC}"/>
              </a:ext>
            </a:extLst>
          </p:cNvPr>
          <p:cNvSpPr txBox="1"/>
          <p:nvPr/>
        </p:nvSpPr>
        <p:spPr>
          <a:xfrm>
            <a:off x="4412860" y="5581500"/>
            <a:ext cx="339864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400" dirty="0">
                <a:solidFill>
                  <a:srgbClr val="7030A0"/>
                </a:solidFill>
                <a:latin typeface="Congenial Black" panose="02000503040000020004" pitchFamily="2" charset="0"/>
              </a:rPr>
              <a:t>Let the hungry eat from the Bread of Life!</a:t>
            </a:r>
            <a:endParaRPr lang="en-US" sz="2400" dirty="0">
              <a:solidFill>
                <a:srgbClr val="7030A0"/>
              </a:solidFill>
              <a:latin typeface="Congenial Black" panose="02000503040000020004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251A37-EDF3-8D64-FDF7-4D89A344EF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64" y="5973081"/>
            <a:ext cx="2438791" cy="765156"/>
          </a:xfrm>
          <a:prstGeom prst="snip2DiagRect">
            <a:avLst>
              <a:gd name="adj1" fmla="val 0"/>
              <a:gd name="adj2" fmla="val 31491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FB58477-F31C-63A8-C7B7-0E288AFF23A1}"/>
              </a:ext>
            </a:extLst>
          </p:cNvPr>
          <p:cNvSpPr txBox="1"/>
          <p:nvPr/>
        </p:nvSpPr>
        <p:spPr>
          <a:xfrm>
            <a:off x="-6871" y="4591434"/>
            <a:ext cx="4107259" cy="126188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Dreaming Outloud Script Pro" panose="03050502040304050704" pitchFamily="66" charset="0"/>
                <a:cs typeface="Dreaming Outloud Script Pro" panose="03050502040304050704" pitchFamily="66" charset="0"/>
              </a:rPr>
              <a:t>All the </a:t>
            </a:r>
            <a:r>
              <a:rPr lang="en-GB" sz="1600" dirty="0" err="1">
                <a:solidFill>
                  <a:srgbClr val="FF0000"/>
                </a:solidFill>
                <a:latin typeface="Dreaming Outloud Script Pro" panose="03050502040304050704" pitchFamily="66" charset="0"/>
                <a:cs typeface="Dreaming Outloud Script Pro" panose="03050502040304050704" pitchFamily="66" charset="0"/>
              </a:rPr>
              <a:t>eath</a:t>
            </a:r>
            <a:r>
              <a:rPr lang="en-GB" sz="1600" dirty="0">
                <a:solidFill>
                  <a:srgbClr val="FF0000"/>
                </a:solidFill>
                <a:latin typeface="Dreaming Outloud Script Pro" panose="03050502040304050704" pitchFamily="66" charset="0"/>
                <a:cs typeface="Dreaming Outloud Script Pro" panose="03050502040304050704" pitchFamily="66" charset="0"/>
              </a:rPr>
              <a:t> is filled with His esteem!</a:t>
            </a:r>
            <a:endParaRPr lang="en-GB" sz="1600" dirty="0">
              <a:solidFill>
                <a:srgbClr val="FFFF00"/>
              </a:solidFill>
              <a:latin typeface="Dreaming Outloud Script Pro" panose="03050502040304050704" pitchFamily="66" charset="0"/>
              <a:cs typeface="Dreaming Outloud Script Pro" panose="03050502040304050704" pitchFamily="66" charset="0"/>
            </a:endParaRPr>
          </a:p>
          <a:p>
            <a:pPr algn="ctr"/>
            <a:r>
              <a:rPr lang="en-GB" sz="1600" dirty="0">
                <a:solidFill>
                  <a:srgbClr val="7030A0"/>
                </a:solidFill>
                <a:latin typeface="Congenial Black" panose="02000503040000020004" pitchFamily="2" charset="0"/>
              </a:rPr>
              <a:t>Samara.rose@ministryoflehem.com</a:t>
            </a:r>
          </a:p>
          <a:p>
            <a:pPr algn="ctr"/>
            <a:r>
              <a:rPr lang="en-GB" sz="1600" dirty="0" err="1">
                <a:solidFill>
                  <a:srgbClr val="7030A0"/>
                </a:solidFill>
                <a:latin typeface="Congenial Black" panose="02000503040000020004" pitchFamily="2" charset="0"/>
              </a:rPr>
              <a:t>www.ministryoflehem.com</a:t>
            </a:r>
            <a:endParaRPr lang="en-GB" sz="1600" dirty="0">
              <a:solidFill>
                <a:srgbClr val="7030A0"/>
              </a:solidFill>
              <a:latin typeface="Congenial Black" panose="02000503040000020004" pitchFamily="2" charset="0"/>
            </a:endParaRP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Felix Titling" panose="02000000000000000000" pitchFamily="2" charset="0"/>
                <a:ea typeface="Felix Titling" panose="02000000000000000000" pitchFamily="2" charset="0"/>
                <a:cs typeface="Dreaming Outloud Script Pro" panose="03050502040304050704" pitchFamily="66" charset="0"/>
              </a:rPr>
              <a:t>Founded upon the restored word of the Father:</a:t>
            </a:r>
            <a:endParaRPr lang="en-US" sz="1400" b="1" dirty="0">
              <a:solidFill>
                <a:srgbClr val="FF0000"/>
              </a:solidFill>
              <a:latin typeface="Felix Titling" panose="02000000000000000000" pitchFamily="2" charset="0"/>
              <a:ea typeface="Felix Titling" panose="02000000000000000000" pitchFamily="2" charset="0"/>
              <a:cs typeface="Dreaming Outloud Script Pro" panose="030505020403040507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F79491-3824-80AC-48E8-DCF1CE6D5F89}"/>
              </a:ext>
            </a:extLst>
          </p:cNvPr>
          <p:cNvSpPr txBox="1"/>
          <p:nvPr/>
        </p:nvSpPr>
        <p:spPr>
          <a:xfrm>
            <a:off x="36259" y="2490231"/>
            <a:ext cx="402188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>
                <a:solidFill>
                  <a:srgbClr val="FFFF65"/>
                </a:solidFill>
                <a:latin typeface="Congenial Black" panose="02000503040000020004" pitchFamily="2" charset="0"/>
              </a:rPr>
              <a:t>Ministerial Details</a:t>
            </a:r>
            <a:endParaRPr lang="en-US" sz="2800" dirty="0">
              <a:solidFill>
                <a:srgbClr val="FFFF65"/>
              </a:solidFill>
              <a:latin typeface="Congenial Black" panose="02000503040000020004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B1D8A3-9064-6296-F3E4-D6B224F00521}"/>
              </a:ext>
            </a:extLst>
          </p:cNvPr>
          <p:cNvSpPr txBox="1"/>
          <p:nvPr/>
        </p:nvSpPr>
        <p:spPr>
          <a:xfrm>
            <a:off x="78135" y="3214350"/>
            <a:ext cx="378075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en-GB" sz="1600" dirty="0">
              <a:solidFill>
                <a:schemeClr val="bg1"/>
              </a:solidFill>
              <a:latin typeface="Congenial Black" panose="02000503040000020004" pitchFamily="2" charset="0"/>
            </a:endParaRPr>
          </a:p>
          <a:p>
            <a:pPr algn="ctr"/>
            <a:r>
              <a:rPr lang="en-GB" sz="1600" dirty="0">
                <a:latin typeface="Congenial Black" panose="02000503040000020004" pitchFamily="2" charset="0"/>
              </a:rPr>
              <a:t>Canterbury City High Street: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2</a:t>
            </a:r>
            <a:r>
              <a:rPr lang="en-GB" sz="1600" baseline="30000" dirty="0">
                <a:solidFill>
                  <a:schemeClr val="bg1"/>
                </a:solidFill>
                <a:latin typeface="Congenial Black" panose="02000503040000020004" pitchFamily="2" charset="0"/>
              </a:rPr>
              <a:t>nd</a:t>
            </a:r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 &amp; 4</a:t>
            </a:r>
            <a:r>
              <a:rPr lang="en-GB" sz="1600" baseline="30000" dirty="0">
                <a:solidFill>
                  <a:schemeClr val="bg1"/>
                </a:solidFill>
                <a:latin typeface="Congenial Black" panose="02000503040000020004" pitchFamily="2" charset="0"/>
              </a:rPr>
              <a:t>th</a:t>
            </a:r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 </a:t>
            </a:r>
            <a:r>
              <a:rPr lang="en-GB" sz="1600">
                <a:solidFill>
                  <a:schemeClr val="bg1"/>
                </a:solidFill>
                <a:latin typeface="Congenial Black" panose="02000503040000020004" pitchFamily="2" charset="0"/>
              </a:rPr>
              <a:t>Saturday 11.00 </a:t>
            </a:r>
            <a:r>
              <a:rPr lang="en-GB" sz="1600" dirty="0">
                <a:solidFill>
                  <a:schemeClr val="bg1"/>
                </a:solidFill>
                <a:latin typeface="Congenial Black" panose="02000503040000020004" pitchFamily="2" charset="0"/>
              </a:rPr>
              <a:t>-16.00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4BEEB3-43F3-A273-F8D8-1BADC2CA956C}"/>
              </a:ext>
            </a:extLst>
          </p:cNvPr>
          <p:cNvSpPr txBox="1"/>
          <p:nvPr/>
        </p:nvSpPr>
        <p:spPr>
          <a:xfrm>
            <a:off x="18558" y="53590"/>
            <a:ext cx="389990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>
                <a:solidFill>
                  <a:srgbClr val="FFFE99"/>
                </a:solidFill>
                <a:latin typeface="Congenial Black" panose="02000503040000020004" pitchFamily="2" charset="0"/>
              </a:rPr>
              <a:t>They need not go away; You give them something to eat. </a:t>
            </a:r>
          </a:p>
          <a:p>
            <a:pPr algn="l"/>
            <a:r>
              <a:rPr lang="en-GB" dirty="0">
                <a:solidFill>
                  <a:srgbClr val="FF0000"/>
                </a:solidFill>
                <a:latin typeface="Congenial Black" panose="02000503040000020004" pitchFamily="2" charset="0"/>
              </a:rPr>
              <a:t>Matthew 14:16</a:t>
            </a:r>
          </a:p>
          <a:p>
            <a:pPr algn="l"/>
            <a:r>
              <a:rPr lang="en-GB" dirty="0">
                <a:solidFill>
                  <a:srgbClr val="FFFE99"/>
                </a:solidFill>
                <a:latin typeface="Congenial Black" panose="02000503040000020004" pitchFamily="2" charset="0"/>
              </a:rPr>
              <a:t>Feed the hungry, and help those in trouble. </a:t>
            </a:r>
          </a:p>
          <a:p>
            <a:pPr algn="l"/>
            <a:r>
              <a:rPr lang="en-GB" dirty="0">
                <a:solidFill>
                  <a:srgbClr val="FF0000"/>
                </a:solidFill>
                <a:latin typeface="Congenial Black" panose="02000503040000020004" pitchFamily="2" charset="0"/>
              </a:rPr>
              <a:t>Isaiah 58:10</a:t>
            </a:r>
          </a:p>
          <a:p>
            <a:pPr algn="ctr"/>
            <a:r>
              <a:rPr lang="en-GB" sz="1600" dirty="0" err="1">
                <a:solidFill>
                  <a:srgbClr val="FFFF00"/>
                </a:solidFill>
                <a:latin typeface="Dreaming Outloud Script Pro" panose="02000000000000000000" pitchFamily="2" charset="0"/>
                <a:ea typeface="Dreaming Outloud Script Pro" panose="02000000000000000000" pitchFamily="2" charset="0"/>
              </a:rPr>
              <a:t>Qodesh</a:t>
            </a:r>
            <a:r>
              <a:rPr lang="en-GB" sz="1600" dirty="0">
                <a:solidFill>
                  <a:srgbClr val="FFFF00"/>
                </a:solidFill>
                <a:latin typeface="Dreaming Outloud Script Pro" panose="02000000000000000000" pitchFamily="2" charset="0"/>
                <a:ea typeface="Dreaming Outloud Script Pro" panose="02000000000000000000" pitchFamily="2" charset="0"/>
              </a:rPr>
              <a:t>, </a:t>
            </a:r>
            <a:r>
              <a:rPr lang="en-GB" sz="1600" dirty="0" err="1">
                <a:solidFill>
                  <a:srgbClr val="FFFF00"/>
                </a:solidFill>
                <a:latin typeface="Dreaming Outloud Script Pro" panose="02000000000000000000" pitchFamily="2" charset="0"/>
                <a:ea typeface="Dreaming Outloud Script Pro" panose="02000000000000000000" pitchFamily="2" charset="0"/>
              </a:rPr>
              <a:t>qodesh</a:t>
            </a:r>
            <a:r>
              <a:rPr lang="en-GB" sz="1600" dirty="0">
                <a:solidFill>
                  <a:srgbClr val="FFFF00"/>
                </a:solidFill>
                <a:latin typeface="Dreaming Outloud Script Pro" panose="02000000000000000000" pitchFamily="2" charset="0"/>
                <a:ea typeface="Dreaming Outloud Script Pro" panose="02000000000000000000" pitchFamily="2" charset="0"/>
              </a:rPr>
              <a:t>, </a:t>
            </a:r>
            <a:r>
              <a:rPr lang="en-GB" sz="1600" dirty="0" err="1">
                <a:solidFill>
                  <a:srgbClr val="FFFF00"/>
                </a:solidFill>
                <a:latin typeface="Dreaming Outloud Script Pro" panose="02000000000000000000" pitchFamily="2" charset="0"/>
                <a:ea typeface="Dreaming Outloud Script Pro" panose="02000000000000000000" pitchFamily="2" charset="0"/>
              </a:rPr>
              <a:t>qodesh</a:t>
            </a:r>
            <a:r>
              <a:rPr lang="en-GB" sz="1600" dirty="0">
                <a:solidFill>
                  <a:srgbClr val="FFFF00"/>
                </a:solidFill>
                <a:latin typeface="Dreaming Outloud Script Pro" panose="02000000000000000000" pitchFamily="2" charset="0"/>
                <a:ea typeface="Dreaming Outloud Script Pro" panose="02000000000000000000" pitchFamily="2" charset="0"/>
              </a:rPr>
              <a:t> is YHWH of hosts;</a:t>
            </a:r>
            <a:endParaRPr lang="en-US" sz="1600" dirty="0">
              <a:solidFill>
                <a:srgbClr val="FFFF00"/>
              </a:solidFill>
              <a:latin typeface="Dreaming Outloud Script Pro" panose="02000000000000000000" pitchFamily="2" charset="0"/>
              <a:ea typeface="Dreaming Outloud Script Pr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23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46F841-8567-5B9E-E0AB-A06F366F1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57467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3067090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63949956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81190836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154359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E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E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E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278759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03517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DC8829A-EB57-5D3D-4BCB-D2EB4A7A29DA}"/>
              </a:ext>
            </a:extLst>
          </p:cNvPr>
          <p:cNvSpPr txBox="1"/>
          <p:nvPr/>
        </p:nvSpPr>
        <p:spPr>
          <a:xfrm>
            <a:off x="400243" y="1515025"/>
            <a:ext cx="3734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rgbClr val="7030A0"/>
                </a:solidFill>
                <a:latin typeface="Congenial Black" panose="02000503040000020004" pitchFamily="2" charset="0"/>
              </a:rPr>
              <a:t>My Testimony</a:t>
            </a:r>
            <a:endParaRPr lang="en-US" sz="3600" dirty="0">
              <a:solidFill>
                <a:srgbClr val="7030A0"/>
              </a:solidFill>
              <a:latin typeface="Congenial Black" panose="02000503040000020004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BDC243-C8E3-A726-BA1A-1AF07482E001}"/>
              </a:ext>
            </a:extLst>
          </p:cNvPr>
          <p:cNvSpPr txBox="1"/>
          <p:nvPr/>
        </p:nvSpPr>
        <p:spPr>
          <a:xfrm>
            <a:off x="174720" y="2333685"/>
            <a:ext cx="40817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dirty="0">
                <a:solidFill>
                  <a:srgbClr val="7030A0"/>
                </a:solidFill>
                <a:latin typeface="Congenial Black" panose="02000503040000020004" pitchFamily="2" charset="0"/>
              </a:rPr>
              <a:t>I had a near death experience, due to a fatal overdose of opiates, I experienced and witnessed unimaginable things.</a:t>
            </a:r>
          </a:p>
          <a:p>
            <a:pPr algn="l"/>
            <a:r>
              <a:rPr lang="en-GB" sz="2400" dirty="0">
                <a:solidFill>
                  <a:srgbClr val="7030A0"/>
                </a:solidFill>
                <a:latin typeface="Congenial Black" panose="02000503040000020004" pitchFamily="2" charset="0"/>
              </a:rPr>
              <a:t>After asking for discernment and receiving; It was confirmed that I was saved by the blood of Jesus.</a:t>
            </a:r>
            <a:endParaRPr lang="en-US" sz="2400" dirty="0">
              <a:solidFill>
                <a:srgbClr val="7030A0"/>
              </a:solidFill>
              <a:latin typeface="Congenial Black" panose="02000503040000020004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CC727-C6E9-B76C-45BE-E0A13B90F2A6}"/>
              </a:ext>
            </a:extLst>
          </p:cNvPr>
          <p:cNvSpPr txBox="1"/>
          <p:nvPr/>
        </p:nvSpPr>
        <p:spPr>
          <a:xfrm>
            <a:off x="4436531" y="1515025"/>
            <a:ext cx="3580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rgbClr val="7030A0"/>
                </a:solidFill>
                <a:latin typeface="Congenial Black" panose="02000503040000020004" pitchFamily="2" charset="0"/>
              </a:rPr>
              <a:t>His Placement</a:t>
            </a:r>
            <a:endParaRPr lang="en-US" sz="3600" dirty="0">
              <a:solidFill>
                <a:srgbClr val="7030A0"/>
              </a:solidFill>
              <a:latin typeface="Congenial Black" panose="02000503040000020004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F92F33-7BFE-E51F-E387-A63077D3D647}"/>
              </a:ext>
            </a:extLst>
          </p:cNvPr>
          <p:cNvSpPr txBox="1"/>
          <p:nvPr/>
        </p:nvSpPr>
        <p:spPr>
          <a:xfrm>
            <a:off x="4147321" y="2358235"/>
            <a:ext cx="38973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dirty="0">
                <a:solidFill>
                  <a:srgbClr val="7030A0"/>
                </a:solidFill>
                <a:latin typeface="Congenial Black" panose="02000503040000020004" pitchFamily="2" charset="0"/>
              </a:rPr>
              <a:t>There are no coincidences in Elohim. In  my last place of work things became financially untenable. As a result I would suffer, struggle to remain afloat, and at times faced hunger. I joined a food factory and received the blessings. Affordable food, etc.</a:t>
            </a:r>
            <a:endParaRPr lang="en-US" sz="2400" dirty="0">
              <a:solidFill>
                <a:srgbClr val="7030A0"/>
              </a:solidFill>
              <a:latin typeface="Congenial Black" panose="02000503040000020004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278A76-F20F-EC22-2341-D7BCD9A7FCC9}"/>
              </a:ext>
            </a:extLst>
          </p:cNvPr>
          <p:cNvSpPr txBox="1"/>
          <p:nvPr/>
        </p:nvSpPr>
        <p:spPr>
          <a:xfrm>
            <a:off x="8663709" y="1515025"/>
            <a:ext cx="3054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rgbClr val="7030A0"/>
                </a:solidFill>
                <a:latin typeface="Congenial Black" panose="02000503040000020004" pitchFamily="2" charset="0"/>
              </a:rPr>
              <a:t>Our Mission</a:t>
            </a:r>
            <a:endParaRPr lang="en-US" sz="3600" dirty="0">
              <a:solidFill>
                <a:srgbClr val="7030A0"/>
              </a:solidFill>
              <a:latin typeface="Congenial Black" panose="02000503040000020004" pitchFamily="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48C0403-4E1F-6C57-F0D7-AA3E494E4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43" y="184476"/>
            <a:ext cx="3276600" cy="10953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E4D6D30-3313-B5CC-E5F2-4258E7D8BA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258" y="222771"/>
            <a:ext cx="2949483" cy="10953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AC9D092-B865-F605-D15E-F404A88A5A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251" y="374299"/>
            <a:ext cx="1262301" cy="96760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CCE8985-4D3B-CAF4-B7DC-C300DD7DB98E}"/>
              </a:ext>
            </a:extLst>
          </p:cNvPr>
          <p:cNvSpPr txBox="1"/>
          <p:nvPr/>
        </p:nvSpPr>
        <p:spPr>
          <a:xfrm>
            <a:off x="8107794" y="2273419"/>
            <a:ext cx="416598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b="1" i="1" dirty="0">
                <a:solidFill>
                  <a:srgbClr val="FF0000"/>
                </a:solidFill>
                <a:latin typeface="Congenial Black" panose="02000503040000020004" pitchFamily="2" charset="0"/>
              </a:rPr>
              <a:t>‘To provide nourishment and hope to the greatest suffering’</a:t>
            </a:r>
          </a:p>
          <a:p>
            <a:pPr algn="l"/>
            <a:r>
              <a:rPr lang="en-GB" sz="2000" b="1" dirty="0">
                <a:latin typeface="Fairwater Script Light" panose="02000000000000000000" pitchFamily="2" charset="0"/>
                <a:ea typeface="Fairwater Script Light" panose="02000000000000000000" pitchFamily="2" charset="0"/>
              </a:rPr>
              <a:t>The Holy Spirit has put it upon me to use my position, blessings and gifts for this purpose.</a:t>
            </a:r>
          </a:p>
          <a:p>
            <a:pPr algn="l"/>
            <a:endParaRPr lang="en-GB" sz="2000" b="1" dirty="0">
              <a:latin typeface="Fairwater Script Light" panose="02000000000000000000" pitchFamily="2" charset="0"/>
              <a:ea typeface="Fairwater Script Light" panose="02000000000000000000" pitchFamily="2" charset="0"/>
            </a:endParaRPr>
          </a:p>
          <a:p>
            <a:pPr algn="l"/>
            <a:r>
              <a:rPr lang="en-GB" sz="2400" dirty="0">
                <a:solidFill>
                  <a:srgbClr val="AB73D5"/>
                </a:solidFill>
                <a:latin typeface="Congenial Black" panose="02000503040000020004" pitchFamily="2" charset="0"/>
              </a:rPr>
              <a:t>This ministry will be one that is continuously moving to meet it’s candidates; Feeding with both food, and the word of life.</a:t>
            </a:r>
            <a:endParaRPr lang="en-US" sz="2400" dirty="0">
              <a:solidFill>
                <a:srgbClr val="AB73D5"/>
              </a:solidFill>
              <a:latin typeface="Congenial Black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913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Samara Rose</dc:creator>
  <cp:lastModifiedBy>Samara Rose</cp:lastModifiedBy>
  <cp:revision>25</cp:revision>
  <dcterms:created xsi:type="dcterms:W3CDTF">2024-03-29T10:09:18Z</dcterms:created>
  <dcterms:modified xsi:type="dcterms:W3CDTF">2024-07-28T15:14:05Z</dcterms:modified>
</cp:coreProperties>
</file>